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7/28/2023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7/28/2023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3.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 Watson (ORNL)</a:t>
            </a:r>
          </a:p>
        </p:txBody>
      </p:sp>
      <p:sp>
        <p:nvSpPr>
          <p:cNvPr id="3" name="TextBox 2">
            <a:extLst>
              <a:ext uri="{FF2B5EF4-FFF2-40B4-BE49-F238E27FC236}">
                <a16:creationId xmlns:a16="http://schemas.microsoft.com/office/drawing/2014/main" id="{DFAA8880-FEC5-329A-4863-CA19603A2165}"/>
              </a:ext>
            </a:extLst>
          </p:cNvPr>
          <p:cNvSpPr txBox="1"/>
          <p:nvPr/>
        </p:nvSpPr>
        <p:spPr>
          <a:xfrm>
            <a:off x="10815927" y="5909143"/>
            <a:ext cx="1368453" cy="276999"/>
          </a:xfrm>
          <a:prstGeom prst="rect">
            <a:avLst/>
          </a:prstGeom>
          <a:noFill/>
        </p:spPr>
        <p:txBody>
          <a:bodyPr wrap="square">
            <a:spAutoFit/>
          </a:bodyPr>
          <a:lstStyle/>
          <a:p>
            <a:r>
              <a:rPr lang="en-US" sz="1200" dirty="0">
                <a:effectLst/>
                <a:latin typeface="+mn-lt"/>
              </a:rPr>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https://sc23.supercomputing.org/submit/reproducibility-initiative/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332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2731</TotalTime>
  <Words>3506</Words>
  <Application>Microsoft Office PowerPoint</Application>
  <PresentationFormat>Custom</PresentationFormat>
  <Paragraphs>348</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297</cp:revision>
  <cp:lastPrinted>2017-11-02T18:35:01Z</cp:lastPrinted>
  <dcterms:created xsi:type="dcterms:W3CDTF">2018-11-06T17:28:56Z</dcterms:created>
  <dcterms:modified xsi:type="dcterms:W3CDTF">2023-07-28T21:42:56Z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